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182860"/>
    <a:srgbClr val="640000"/>
    <a:srgbClr val="BB8C37"/>
    <a:srgbClr val="D79D1B"/>
    <a:srgbClr val="CC9900"/>
    <a:srgbClr val="FF3399"/>
    <a:srgbClr val="FF66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760" autoAdjust="0"/>
    <p:restoredTop sz="96224" autoAdjust="0"/>
  </p:normalViewPr>
  <p:slideViewPr>
    <p:cSldViewPr snapToGrid="0">
      <p:cViewPr varScale="1">
        <p:scale>
          <a:sx n="65" d="100"/>
          <a:sy n="65" d="100"/>
        </p:scale>
        <p:origin x="3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92BDA-481C-4606-59A3-6B816E5C2156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Corbel" panose="020B0503020204020204" pitchFamily="34" charset="0"/>
              </a:rPr>
              <a:t>ПОБЕДИТЕЛЯ МУНИЦИПАЛЬНОГО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247980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AB2890-66FB-2901-0169-8C0AEE9E8DF2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Corbel" panose="020B0503020204020204" pitchFamily="34" charset="0"/>
              </a:rPr>
              <a:t>ПРИЗЕРА МУНИЦИПАЛЬНОГО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398084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5AB886-B8F1-4228-F9E7-874654DE84D2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rPr>
              <a:t>УЧАСТНИКА МУНИЦИПАЛЬНОГО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143437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231BAC0F-5259-50CD-564E-2B325D974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6" b="-3468"/>
          <a:stretch/>
        </p:blipFill>
        <p:spPr>
          <a:xfrm rot="10800000" flipH="1">
            <a:off x="0" y="6822951"/>
            <a:ext cx="7559675" cy="3868859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E10043D-BF97-3E40-D807-C7ACDA718813}"/>
              </a:ext>
            </a:extLst>
          </p:cNvPr>
          <p:cNvSpPr txBox="1"/>
          <p:nvPr userDrawn="1"/>
        </p:nvSpPr>
        <p:spPr>
          <a:xfrm>
            <a:off x="581201" y="3586543"/>
            <a:ext cx="6418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0" dirty="0">
                <a:gradFill>
                  <a:gsLst>
                    <a:gs pos="25000">
                      <a:srgbClr val="000099"/>
                    </a:gs>
                    <a:gs pos="53000">
                      <a:srgbClr val="0070C0"/>
                    </a:gs>
                    <a:gs pos="100000">
                      <a:srgbClr val="182860"/>
                    </a:gs>
                  </a:gsLst>
                  <a:lin ang="3600000" scaled="0"/>
                </a:gradFill>
                <a:latin typeface="Phenomena ExtraBold" panose="00000900000000000000" pitchFamily="50" charset="-52"/>
                <a:cs typeface="Calibri Light" panose="020F0302020204030204" pitchFamily="34" charset="0"/>
              </a:rPr>
              <a:t>ДИПЛОМ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9E786E-F328-C677-6693-48DC5D740E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1231" t="21267" r="26411" b="27499"/>
          <a:stretch/>
        </p:blipFill>
        <p:spPr>
          <a:xfrm>
            <a:off x="1758007" y="1033519"/>
            <a:ext cx="3934872" cy="30268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6E14A2-EE54-CADC-22DA-6E409D70B3E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20" y="392719"/>
            <a:ext cx="1040250" cy="934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6B2D68-6782-AC1E-E339-36D406A93F4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7" y="298950"/>
            <a:ext cx="1209368" cy="9919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A78200-E6E6-7047-5963-96A2444E5CF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930399" y="3954556"/>
            <a:ext cx="3771901" cy="10842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864ACB-C7AF-53B4-B10D-A65ADF7E174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50" y="9430774"/>
            <a:ext cx="1418593" cy="79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1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0C0B2C-A82B-CFB2-5D65-6B1E87DA277F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3C8DB4-CAAF-8E1F-0A7C-4CC52F32B87E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63E567-759B-5015-B09C-E9D744CED65E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EF3E333-9D08-003F-87E5-DE8E25AFEB37}"/>
              </a:ext>
            </a:extLst>
          </p:cNvPr>
          <p:cNvSpPr/>
          <p:nvPr/>
        </p:nvSpPr>
        <p:spPr>
          <a:xfrm>
            <a:off x="6120581" y="427704"/>
            <a:ext cx="811161" cy="81116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33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2E33AD-2C2F-F703-86D2-35DF6D494A80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99CE2-F1E9-A9D9-B6E9-BF801505CDFF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F51F8-0BB5-4328-4640-155135D35FC7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D1992D-14DC-D6BD-0AC7-2215FF529C64}"/>
              </a:ext>
            </a:extLst>
          </p:cNvPr>
          <p:cNvSpPr/>
          <p:nvPr/>
        </p:nvSpPr>
        <p:spPr>
          <a:xfrm>
            <a:off x="6120581" y="427704"/>
            <a:ext cx="811161" cy="81116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6DF639-3346-FBFC-9643-0DDF195147C8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F836FD-41C4-5758-3B88-ED0F45209039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4E4EFC-04C5-DBE4-D4BC-37168AD2860C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BA710C-C171-EB3D-C54F-0784B244EDB6}"/>
              </a:ext>
            </a:extLst>
          </p:cNvPr>
          <p:cNvSpPr/>
          <p:nvPr/>
        </p:nvSpPr>
        <p:spPr>
          <a:xfrm>
            <a:off x="6120581" y="427704"/>
            <a:ext cx="811161" cy="81116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11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36</Words>
  <Application>Microsoft Office PowerPoint</Application>
  <PresentationFormat>Произвольный</PresentationFormat>
  <Paragraphs>12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Corbel</vt:lpstr>
      <vt:lpstr>Phenomena ExtraBold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скирда</dc:creator>
  <cp:lastModifiedBy>николай скирда</cp:lastModifiedBy>
  <cp:revision>34</cp:revision>
  <dcterms:created xsi:type="dcterms:W3CDTF">2022-05-13T12:01:40Z</dcterms:created>
  <dcterms:modified xsi:type="dcterms:W3CDTF">2024-08-13T08:22:50Z</dcterms:modified>
</cp:coreProperties>
</file>